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EAFB1-58EE-4337-B0EA-B33F4A79C668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5199F-F95F-4ACF-924E-055FE9E8EDA1}" type="slidenum">
              <a:rPr lang="en-US" smtClean="0"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EAFB1-58EE-4337-B0EA-B33F4A79C668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5199F-F95F-4ACF-924E-055FE9E8ED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EAFB1-58EE-4337-B0EA-B33F4A79C668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5199F-F95F-4ACF-924E-055FE9E8ED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EAFB1-58EE-4337-B0EA-B33F4A79C668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5199F-F95F-4ACF-924E-055FE9E8ED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EAFB1-58EE-4337-B0EA-B33F4A79C668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5199F-F95F-4ACF-924E-055FE9E8EDA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EAFB1-58EE-4337-B0EA-B33F4A79C668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5199F-F95F-4ACF-924E-055FE9E8ED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EAFB1-58EE-4337-B0EA-B33F4A79C668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5199F-F95F-4ACF-924E-055FE9E8ED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EAFB1-58EE-4337-B0EA-B33F4A79C668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5199F-F95F-4ACF-924E-055FE9E8ED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EAFB1-58EE-4337-B0EA-B33F4A79C668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5199F-F95F-4ACF-924E-055FE9E8ED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EAFB1-58EE-4337-B0EA-B33F4A79C668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5199F-F95F-4ACF-924E-055FE9E8EDA1}" type="slidenum">
              <a:rPr lang="en-US" smtClean="0"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EAFB1-58EE-4337-B0EA-B33F4A79C668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5199F-F95F-4ACF-924E-055FE9E8EDA1}" type="slidenum">
              <a:rPr lang="en-US" smtClean="0"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91EAFB1-58EE-4337-B0EA-B33F4A79C668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695199F-F95F-4ACF-924E-055FE9E8EDA1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Database for Alexander Hamilton Elementary School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2509" y="3429000"/>
            <a:ext cx="4191000" cy="1295400"/>
          </a:xfrm>
        </p:spPr>
        <p:txBody>
          <a:bodyPr>
            <a:normAutofit/>
          </a:bodyPr>
          <a:lstStyle/>
          <a:p>
            <a:r>
              <a:rPr lang="en-US" dirty="0" err="1" smtClean="0"/>
              <a:t>Muzna</a:t>
            </a:r>
            <a:r>
              <a:rPr lang="en-US" dirty="0" smtClean="0"/>
              <a:t> Ahmed, Collin Ellis, </a:t>
            </a:r>
            <a:r>
              <a:rPr lang="en-US" dirty="0" err="1" smtClean="0"/>
              <a:t>Mychal</a:t>
            </a:r>
            <a:r>
              <a:rPr lang="en-US" dirty="0" smtClean="0"/>
              <a:t> </a:t>
            </a:r>
            <a:r>
              <a:rPr lang="en-US" dirty="0" err="1" smtClean="0"/>
              <a:t>Ostuni</a:t>
            </a:r>
            <a:r>
              <a:rPr lang="en-US" dirty="0" smtClean="0"/>
              <a:t>, Jonathan </a:t>
            </a:r>
            <a:r>
              <a:rPr lang="en-US" dirty="0" err="1" smtClean="0"/>
              <a:t>Skowron</a:t>
            </a:r>
            <a:r>
              <a:rPr lang="en-US" dirty="0" smtClean="0"/>
              <a:t>, </a:t>
            </a:r>
            <a:r>
              <a:rPr lang="en-US" dirty="0" err="1" smtClean="0"/>
              <a:t>Zakiyyah</a:t>
            </a:r>
            <a:r>
              <a:rPr lang="en-US" dirty="0" smtClean="0"/>
              <a:t> Wilbert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2373684"/>
            <a:ext cx="411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Group: 1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77379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Background: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2895600" cy="4906963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What is the purpose of the Access Database and what does it organize?</a:t>
            </a:r>
          </a:p>
          <a:p>
            <a:r>
              <a:rPr lang="en-US" dirty="0" smtClean="0"/>
              <a:t>Each grade level consist of three classrooms, with one classroom teacher for each classroom whom responsible for 20-25 students. There are three reading specialist and 3 to 4 teacher aides.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7" name="Picture 3" descr="C:\Users\Zakiyyah\AppData\Local\Microsoft\Windows\Temporary Internet Files\Content.IE5\AJJCLTQK\MP900439327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524000"/>
            <a:ext cx="5452692" cy="3874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392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Annual creation of </a:t>
            </a:r>
            <a:r>
              <a:rPr lang="en-US" dirty="0"/>
              <a:t>E</a:t>
            </a:r>
            <a:r>
              <a:rPr lang="en-US" dirty="0" smtClean="0"/>
              <a:t>xcel document</a:t>
            </a:r>
          </a:p>
          <a:p>
            <a:pPr lvl="1"/>
            <a:r>
              <a:rPr lang="en-US" dirty="0" smtClean="0"/>
              <a:t>Each Excel document referred to as “data dashboard”</a:t>
            </a:r>
          </a:p>
          <a:p>
            <a:pPr lvl="1"/>
            <a:r>
              <a:rPr lang="en-US" dirty="0" smtClean="0"/>
              <a:t>Six spreadsheets per data dashboard</a:t>
            </a:r>
          </a:p>
          <a:p>
            <a:pPr lvl="1"/>
            <a:r>
              <a:rPr lang="en-US" dirty="0" smtClean="0"/>
              <a:t>One spreadsheet per grade level</a:t>
            </a:r>
          </a:p>
          <a:p>
            <a:r>
              <a:rPr lang="en-US" dirty="0" smtClean="0"/>
              <a:t>Reading assessments performed (collection of data)</a:t>
            </a:r>
          </a:p>
          <a:p>
            <a:pPr lvl="1"/>
            <a:r>
              <a:rPr lang="en-US" dirty="0" smtClean="0"/>
              <a:t>Two separate tests</a:t>
            </a:r>
          </a:p>
          <a:p>
            <a:pPr lvl="2"/>
            <a:r>
              <a:rPr lang="en-US" dirty="0" smtClean="0"/>
              <a:t>DIBELS (Dynamic Indicators of Basic Early Literacy Skills)</a:t>
            </a:r>
          </a:p>
          <a:p>
            <a:pPr lvl="2"/>
            <a:r>
              <a:rPr lang="en-US" dirty="0" err="1" smtClean="0"/>
              <a:t>Fountas</a:t>
            </a:r>
            <a:r>
              <a:rPr lang="en-US" dirty="0" smtClean="0"/>
              <a:t> &amp; </a:t>
            </a:r>
            <a:r>
              <a:rPr lang="en-US" dirty="0" err="1" smtClean="0"/>
              <a:t>Pinell</a:t>
            </a:r>
            <a:endParaRPr lang="en-US" dirty="0" smtClean="0"/>
          </a:p>
          <a:p>
            <a:pPr lvl="1"/>
            <a:r>
              <a:rPr lang="en-US" dirty="0" smtClean="0"/>
              <a:t>Three times per school year</a:t>
            </a:r>
          </a:p>
          <a:p>
            <a:pPr lvl="2"/>
            <a:r>
              <a:rPr lang="en-US" dirty="0" smtClean="0"/>
              <a:t>Beginning, Middle and End</a:t>
            </a:r>
          </a:p>
          <a:p>
            <a:r>
              <a:rPr lang="en-US" dirty="0" smtClean="0"/>
              <a:t>Inputted into Excel File</a:t>
            </a:r>
          </a:p>
          <a:p>
            <a:r>
              <a:rPr lang="en-US" dirty="0" smtClean="0"/>
              <a:t>Reports generated</a:t>
            </a:r>
          </a:p>
          <a:p>
            <a:pPr lvl="1"/>
            <a:r>
              <a:rPr lang="en-US" dirty="0" smtClean="0"/>
              <a:t>By copy/paste into numerous MS Word documents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87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and Benchmarks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Fountas</a:t>
            </a:r>
            <a:r>
              <a:rPr lang="en-US" dirty="0" smtClean="0"/>
              <a:t> &amp; </a:t>
            </a:r>
            <a:r>
              <a:rPr lang="en-US" dirty="0" err="1" smtClean="0"/>
              <a:t>Pinell</a:t>
            </a:r>
            <a:endParaRPr lang="en-US" dirty="0" smtClean="0"/>
          </a:p>
          <a:p>
            <a:pPr lvl="1"/>
            <a:r>
              <a:rPr lang="en-US" dirty="0" smtClean="0"/>
              <a:t>Reading Levels A through Z</a:t>
            </a:r>
          </a:p>
          <a:p>
            <a:pPr lvl="2"/>
            <a:r>
              <a:rPr lang="en-US" dirty="0" smtClean="0"/>
              <a:t>A is the most basic </a:t>
            </a:r>
            <a:r>
              <a:rPr lang="en-US" dirty="0"/>
              <a:t>r</a:t>
            </a:r>
            <a:r>
              <a:rPr lang="en-US" dirty="0" smtClean="0"/>
              <a:t>eading </a:t>
            </a:r>
            <a:r>
              <a:rPr lang="en-US" dirty="0"/>
              <a:t>l</a:t>
            </a:r>
            <a:r>
              <a:rPr lang="en-US" dirty="0" smtClean="0"/>
              <a:t>evel</a:t>
            </a:r>
          </a:p>
          <a:p>
            <a:pPr lvl="2"/>
            <a:r>
              <a:rPr lang="en-US" dirty="0" smtClean="0"/>
              <a:t>Z is the most advanced</a:t>
            </a:r>
          </a:p>
          <a:p>
            <a:r>
              <a:rPr lang="en-US" dirty="0" smtClean="0"/>
              <a:t>DIBELS</a:t>
            </a:r>
          </a:p>
          <a:p>
            <a:pPr lvl="1"/>
            <a:r>
              <a:rPr lang="en-US" dirty="0" smtClean="0"/>
              <a:t>Instructional Recommendations of:</a:t>
            </a:r>
          </a:p>
          <a:p>
            <a:pPr lvl="2"/>
            <a:r>
              <a:rPr lang="en-US" dirty="0" smtClean="0"/>
              <a:t>Intensive, Strategic or Benchmark</a:t>
            </a:r>
          </a:p>
          <a:p>
            <a:pPr marL="685800" lvl="2" indent="0">
              <a:buNone/>
            </a:pPr>
            <a:endParaRPr lang="en-US" dirty="0" smtClean="0"/>
          </a:p>
          <a:p>
            <a:pPr marL="685800" lvl="2" indent="0">
              <a:buNone/>
            </a:pPr>
            <a:r>
              <a:rPr lang="en-US" sz="2400" dirty="0" smtClean="0"/>
              <a:t>Intensive Instructional Recommendation in DIBELS</a:t>
            </a:r>
          </a:p>
          <a:p>
            <a:pPr marL="0" indent="0">
              <a:buNone/>
            </a:pPr>
            <a:r>
              <a:rPr lang="en-US" dirty="0" smtClean="0"/>
              <a:t>       + Below benchmark Reading Level in F&amp;P</a:t>
            </a:r>
          </a:p>
          <a:p>
            <a:pPr marL="0" indent="0">
              <a:buNone/>
            </a:pPr>
            <a:r>
              <a:rPr lang="en-US" dirty="0" smtClean="0"/>
              <a:t>       = placed in Reading Recovery (additional help)</a:t>
            </a:r>
            <a:endParaRPr lang="en-US" dirty="0"/>
          </a:p>
        </p:txBody>
      </p:sp>
      <p:pic>
        <p:nvPicPr>
          <p:cNvPr id="2050" name="Picture 2" descr="C:\Users\Zakiyyah\AppData\Local\Microsoft\Windows\Temporary Internet Files\Content.IE5\DQN6BVBS\MP900399542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752600"/>
            <a:ext cx="3606150" cy="1607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595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Reading Recovery?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10000" cy="4525963"/>
          </a:xfrm>
        </p:spPr>
        <p:txBody>
          <a:bodyPr/>
          <a:lstStyle/>
          <a:p>
            <a:r>
              <a:rPr lang="en-US" dirty="0" smtClean="0"/>
              <a:t>Explanation?</a:t>
            </a:r>
          </a:p>
          <a:p>
            <a:r>
              <a:rPr lang="en-US" dirty="0" smtClean="0"/>
              <a:t>Trying to get the student up to speed reducing the amount of failure within grade levels.</a:t>
            </a:r>
          </a:p>
          <a:p>
            <a:r>
              <a:rPr lang="en-US" dirty="0" smtClean="0"/>
              <a:t>Teacher aides assist students who are in need of extra help</a:t>
            </a:r>
          </a:p>
          <a:p>
            <a:r>
              <a:rPr lang="en-US" dirty="0" smtClean="0"/>
              <a:t>Taking out of there classes to practice more reading  </a:t>
            </a:r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3074" name="Picture 2" descr="C:\Users\Zakiyyah\AppData\Local\Microsoft\Windows\Temporary Internet Files\Content.IE5\NZFUXOJV\MP900442442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685800"/>
            <a:ext cx="3429000" cy="556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004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Let’s Explore the Database to further Explain.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ERD!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29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Genesis.thmx</Template>
  <TotalTime>0</TotalTime>
  <Words>254</Words>
  <Application>Microsoft Office PowerPoint</Application>
  <PresentationFormat>On-screen Show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Thatch</vt:lpstr>
      <vt:lpstr>Database for Alexander Hamilton Elementary School</vt:lpstr>
      <vt:lpstr>Background: </vt:lpstr>
      <vt:lpstr>Current System</vt:lpstr>
      <vt:lpstr>Assessment and Benchmarks</vt:lpstr>
      <vt:lpstr>Reading Recovery?</vt:lpstr>
      <vt:lpstr>Let’s Explore the Database to further Explain.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for Alexander Hamilton Elementary School</dc:title>
  <dc:creator>Zakiyyah</dc:creator>
  <cp:lastModifiedBy>Public Computing</cp:lastModifiedBy>
  <cp:revision>10</cp:revision>
  <dcterms:created xsi:type="dcterms:W3CDTF">2013-04-19T06:56:16Z</dcterms:created>
  <dcterms:modified xsi:type="dcterms:W3CDTF">2013-04-25T19:33:29Z</dcterms:modified>
</cp:coreProperties>
</file>